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E3AD4A-BF3A-45AA-BBB6-ABF7B8A1E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29A85AD-B221-4C27-86EB-ADF5EA443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B1AD95C-DF57-4754-A410-2D11A0E3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984039-41FC-4F89-A637-D234B5A1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74D9D5-51AD-4A0E-8311-E9F415C7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407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FCF37F-ED3B-499E-B4E1-2099CD749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55F0734-3E59-4514-B3CC-B4BA8EE21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A81E78-51CA-47E6-BBEF-75D64F64E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C3BDC76-2DB8-4756-BB18-CC3F6FAE2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6C30A7-9322-4BB0-A80E-A7468E56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856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63DB8B1-9B92-493A-AF46-757CCF24F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8B4425F-84A0-434F-8EA4-FBA366076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D86967A-088D-44F4-B7CB-EDE3E25E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A0AA1D-5501-4003-B48D-538842DE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097226-145D-489D-979A-3B50E402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22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6B764B-563C-4FF5-9C06-B7026FC6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5203A9-05E8-4E59-BED4-512ACDD7A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A5329A2-1C08-4ED8-B9DD-8D5ADC14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EB8E7D2-4023-4D7A-A702-F39B66D6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2783634-2904-4A24-A440-FD6A4C31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88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455011-7967-4F32-BDC7-09863B521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A52C1E1-A660-4B87-B617-711D58479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0442F7-3DED-48CF-AA61-BF43F834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00A391-CB18-4BA5-9293-1965E64C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188B001-4E77-46E0-BA74-0BA7F220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82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FC21BA-40C1-48B6-8F01-72D033904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B4F03C3-DCF5-4315-BB1B-6E66DB5F6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9ABFE33-999A-42E3-B68A-9EE425AF22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452BA8E-9B5B-465B-AD74-381088AC4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B52AD47-D076-4B01-946C-1826E3834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474DD30-139D-412F-A841-9AB92B59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44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60F625-A604-4E08-A0B1-83986A048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0E61A5-ED68-4EC1-A31B-926D427C2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BB1EDEB-7B3C-4F21-A46B-8D1B866EE0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2334940-CB41-4462-857E-BD9BAF6DF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548A10D-5CA8-431B-A3A9-AA6D1C5A1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0435E48-96E7-4956-A2A8-F4E55A12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C44352E-4E9A-4B33-8152-72261DA3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8D12E58-3A41-429F-9754-74DC5222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37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34509E-F844-4A65-80D2-AE5E5808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3A495E9-9C54-4E59-A138-49E1D3338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8984B2B-2128-4D25-A68C-1ED745C43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B2F990C-AE0C-494C-9E27-030CC38C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396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57226E8-3774-4E47-A4E0-2BA78635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59A1C1B-14C0-483D-AE67-CEC251EC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5A779A3-402C-4A65-AFAF-D85533E27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664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7F2452-B297-486F-AF6D-4D7CA87B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4753BD-CC04-45C4-9AC4-2DC707F63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F5A5510-FA1F-4DC5-9AC2-54FD56567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5076838-9169-418B-AF1F-E86B06A9A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EEB7F0B-BE5C-4F37-B1A4-B45C7A298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CA677AB-C73E-4E65-BD8B-FDFDEE525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737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AC7F59-DC18-439C-A618-13494B1A9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E8E1183-09EF-4F21-A764-F35E21A94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C584E7C-C748-46BC-9DC8-310A12EF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BEC32A-667A-4769-8FDB-FF250D3FB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6B4EC41-0296-4FAF-AA15-D0C22C3D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6F740B-6ABC-47BE-8365-158778E9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644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F89A1F-14F7-4AD7-8764-F735EEF20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846C3C2-C8C4-449D-9345-DA5E88DB4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525F2C-E221-43C4-A8DE-2B35AC4195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FF287-2D52-4429-81FA-B219475862FB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4341A0F-ED36-4509-8477-FCE5AB9DF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A8C2F8-6F82-40DA-88BA-1E90BCC77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52494-C177-4CE3-83D0-A633083B0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84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ronova.olgaolegovna@gmail.com" TargetMode="External"/><Relationship Id="rId2" Type="http://schemas.openxmlformats.org/officeDocument/2006/relationships/hyperlink" Target="http://www.slavdpu.dn.ua/index.php/kafedra-doshkilnoi-osvity/sklad-kafedr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dpu.edu.ua:9090/moodle/course/view.php?id=165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000F60-D9EA-4F74-949C-EDB4AFF664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НАРОДНІ ХУДОЖНІ ПРОМИСЛИ УКРАЇНИ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A3DDC2C-E814-45E4-ACB8-498CF7992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педагогічний факультет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кафедра дошкільної освіти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 спеціальність 012 «Дошкільна освіта» 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освітня програма «Дошкільна освіта»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другого (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магістерського)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рівня вищої освіти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744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D67766-09E9-4817-AD42-06FB6ADF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9BFE56-B908-434C-A127-2A35B0E4D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Дронова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О.О. 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педагогічних наук, доцент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Сторінка кафедри з інформацією про викладача:</a:t>
            </a:r>
            <a:br>
              <a:rPr lang="uk-UA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http://www.slavdpu.dn.ua/index.php/kafedra-doshkilnoi-osvity/sklad-kafedri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Електронна адреса: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dronova.olgaolegovna@gmail.com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торінка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курсу в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http://ddpu.edu.ua:9090/moodle/course/view.php?id=1655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288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DF5AAC8-8B21-4EDE-810F-F1C54D40D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 до дисципліни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26F6B1-8E02-4321-8437-0D57E8CE7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здобувачем другого (магістерського) рівня вищої освіти є мистецтво народних художніх промислів України та умови його ефективного застосування у педагогічному процесі закладу дошкільної освіти для активного розвитку та соціалізації особистості дитини.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Міждисциплінарні зв’язки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зміст навчальної дисципліни ґрунтується на знаннях, засвоєних у вивченні навчальних дисциплін «Основи образотворчого мистецтва та керівництво образотворчою діяльністю дітей», «Історія світової та вітчизняної культури», «Культура України», «Українське народознавство», «Естетика», «Філософія», «Психологія», «Дошкільна педагогіка».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3110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03B78F-AE15-4BD5-88C0-000A0C13D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і очікувані результати вивчення дисципліни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B555EF-D3C8-43B4-9C1A-788E84359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дисципліни є забезпечення підготовки фахівця другого магістерського рівня освіти до реалізації в практиці ідей національного виховання, принципів гуманізації та гуманітаризації,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культуровідповідності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полікультурності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поліхудожності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вихованні і навчанні дітей дошкільного віку шляхом застосування особистісно-розвиваючого потенціалу мистецтва народних художніх промислів України.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навчання за програмою: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здатність до смислового визначення поняття «Народні художні промисли України», визначення педагогічного потенціалу мистецтва народних художніх промислів для розвитку особистості дитини та її соціалізації; усвідомлення функцій цього мистецтва у соціумі та способів їх реалізації у педагогічних технологіях дошкільної освіти; усвідомлення принципів відбору змісту для цілеспрямованого введення дитини у світ народних художніх промислів; здатність до спільної з дитиною художньої творчості; здатність до створення сприятливого розвивального середовища у ЗДО та сім’ї.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290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D7CD94-D883-42B5-9DA0-75E9D83B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571"/>
            <a:ext cx="10515600" cy="136411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 обсяг навчальної дисципліни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DFD091-D04D-4C1E-AF6B-B5B6D0E3C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 дисципліни в професійній підготовці сучасного фахівця галузі дошкільної освіти.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Ремесла народу України та їх місце у національній  культурі.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Мистецтвознавчий огляд народних художніх промислів України.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та досвід створення розвивального середовища у ЗДО.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Зміст, форми і методи введення дитини у світ народних художніх промислів України.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розвивального спілкування педагога з дитиною у просторі народних художніх промислів.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Створення педагогічної технології спілкування педагога з дитиною у просторі народних художніх промислів України.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7839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344</Words>
  <Application>Microsoft Office PowerPoint</Application>
  <PresentationFormat>Произвольный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НАРОДНІ ХУДОЖНІ ПРОМИСЛИ УКРАЇНИ</vt:lpstr>
      <vt:lpstr>Слайд 2</vt:lpstr>
      <vt:lpstr>Анотація до дисципліни </vt:lpstr>
      <vt:lpstr>Мета і очікувані результати вивчення дисципліни</vt:lpstr>
      <vt:lpstr> Інформаційний обсяг навчальної дисципліни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ІННОВАЦІЙНІ ТЕХНОЛОГІЇ ДОШКІЛЬНОЇ ОСВІТИ</dc:title>
  <dc:creator>РЕМТЕХ</dc:creator>
  <cp:lastModifiedBy>Татьяна</cp:lastModifiedBy>
  <cp:revision>14</cp:revision>
  <dcterms:created xsi:type="dcterms:W3CDTF">2021-06-16T09:11:10Z</dcterms:created>
  <dcterms:modified xsi:type="dcterms:W3CDTF">2023-05-04T08:07:15Z</dcterms:modified>
</cp:coreProperties>
</file>